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5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6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7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  <p:sldMasterId id="2147483726" r:id="rId2"/>
    <p:sldMasterId id="2147483762" r:id="rId3"/>
    <p:sldMasterId id="2147483774" r:id="rId4"/>
    <p:sldMasterId id="2147483852" r:id="rId5"/>
    <p:sldMasterId id="2147483882" r:id="rId6"/>
    <p:sldMasterId id="2147483906" r:id="rId7"/>
    <p:sldMasterId id="2147483936" r:id="rId8"/>
  </p:sldMasterIdLst>
  <p:notesMasterIdLst>
    <p:notesMasterId r:id="rId17"/>
  </p:notesMasterIdLst>
  <p:sldIdLst>
    <p:sldId id="264" r:id="rId9"/>
    <p:sldId id="256" r:id="rId10"/>
    <p:sldId id="257" r:id="rId11"/>
    <p:sldId id="258" r:id="rId12"/>
    <p:sldId id="259" r:id="rId13"/>
    <p:sldId id="260" r:id="rId14"/>
    <p:sldId id="261" r:id="rId15"/>
    <p:sldId id="262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118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10" Type="http://schemas.openxmlformats.org/officeDocument/2006/relationships/slide" Target="slides/slide2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065433-D723-4639-91A2-3375A4BEF5A5}" type="datetimeFigureOut">
              <a:rPr lang="en-IN" smtClean="0"/>
              <a:t>02-10-2024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4141FD-04C6-4DA4-B763-B0DEE5CC7E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9745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4E6B6-F505-444E-87D5-AB366282E67F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043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135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8447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5" y="1770323"/>
            <a:ext cx="3787423" cy="4112953"/>
          </a:xfrm>
          <a:prstGeom prst="rect">
            <a:avLst/>
          </a:prstGeom>
        </p:spPr>
      </p:pic>
      <p:pic>
        <p:nvPicPr>
          <p:cNvPr id="14" name="Picture 13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245" y="1770323"/>
            <a:ext cx="3787423" cy="41129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835254"/>
            <a:ext cx="3657258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2380138"/>
            <a:ext cx="365725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835255"/>
            <a:ext cx="3671498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2380138"/>
            <a:ext cx="367149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49017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8349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0103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0"/>
            <a:ext cx="2780167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609600"/>
            <a:ext cx="4808943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1518"/>
            <a:ext cx="2780167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6237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late-V2-S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987" y="609923"/>
            <a:ext cx="3428146" cy="52054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923"/>
            <a:ext cx="3924676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76728" y="743989"/>
            <a:ext cx="3165375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9261"/>
            <a:ext cx="3924676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03799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ate-V2-S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95" y="540085"/>
            <a:ext cx="7656010" cy="3834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4565255"/>
            <a:ext cx="7766495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6217" y="695010"/>
            <a:ext cx="7285600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6532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2283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8437"/>
            <a:ext cx="776532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295180"/>
            <a:ext cx="7765322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45196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3"/>
            <a:ext cx="6564224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304353"/>
            <a:ext cx="7765322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27459" y="87391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28359" y="2933245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4431785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2126943"/>
            <a:ext cx="7765322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4650556"/>
            <a:ext cx="776414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69559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56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04120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39" y="1826045"/>
            <a:ext cx="2529046" cy="1833558"/>
          </a:xfrm>
          <a:prstGeom prst="rect">
            <a:avLst/>
          </a:prstGeom>
        </p:spPr>
      </p:pic>
      <p:pic>
        <p:nvPicPr>
          <p:cNvPr id="28" name="Picture 27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813" y="1826045"/>
            <a:ext cx="2529046" cy="1833558"/>
          </a:xfrm>
          <a:prstGeom prst="rect">
            <a:avLst/>
          </a:prstGeom>
        </p:spPr>
      </p:pic>
      <p:pic>
        <p:nvPicPr>
          <p:cNvPr id="29" name="Picture 28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715" y="1826045"/>
            <a:ext cx="2529046" cy="183355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938918"/>
            <a:ext cx="2319276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4480369"/>
            <a:ext cx="2475738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939094"/>
            <a:ext cx="2319276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5" y="4480368"/>
            <a:ext cx="2476753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934432"/>
            <a:ext cx="2319276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4480366"/>
            <a:ext cx="2475738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56550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04219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609600"/>
            <a:ext cx="1713365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609600"/>
            <a:ext cx="5937654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02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64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9476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1877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1475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340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8270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3085765"/>
            <a:ext cx="8240108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990600"/>
            <a:ext cx="79897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2495444"/>
            <a:ext cx="7989752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277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228003"/>
            <a:ext cx="7989752" cy="36307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691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58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117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9992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9128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6244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977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5387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90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4670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0125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6319" y="802299"/>
            <a:ext cx="5618515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6319" y="3531205"/>
            <a:ext cx="5618515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96319" y="329308"/>
            <a:ext cx="3086292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4703" y="798973"/>
            <a:ext cx="802005" cy="503578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96319" y="3528542"/>
            <a:ext cx="561851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057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5303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7949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1756130"/>
            <a:ext cx="5617002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2" y="3806196"/>
            <a:ext cx="561700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43491" y="3804985"/>
            <a:ext cx="56170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9051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571343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0" y="2013936"/>
            <a:ext cx="3125871" cy="3437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9182" y="2013936"/>
            <a:ext cx="3125652" cy="3437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4240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571344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3125766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9182" y="2023004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9182" y="2821491"/>
            <a:ext cx="31256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718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211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5225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828178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1748" y="3205491"/>
            <a:ext cx="242327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4557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996501" y="482171"/>
            <a:ext cx="3511387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8" y="1129513"/>
            <a:ext cx="3244935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240286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252420" cy="320123"/>
          </a:xfrm>
        </p:spPr>
        <p:txBody>
          <a:bodyPr/>
          <a:lstStyle>
            <a:lvl1pPr algn="l">
              <a:defRPr/>
            </a:lvl1pPr>
          </a:lstStyle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251553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1281" y="3143605"/>
            <a:ext cx="324201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1886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5506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8028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1" y="798974"/>
            <a:ext cx="5301095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18028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2057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9529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03200" y="0"/>
            <a:ext cx="3778250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9673" y="914401"/>
            <a:ext cx="6947127" cy="3488266"/>
          </a:xfrm>
        </p:spPr>
        <p:txBody>
          <a:bodyPr anchor="b">
            <a:normAutofit/>
          </a:bodyPr>
          <a:lstStyle>
            <a:lvl1pPr algn="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4238" y="4402666"/>
            <a:ext cx="5762563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25773" y="6117336"/>
            <a:ext cx="857473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3733" y="6117336"/>
            <a:ext cx="36094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117336"/>
            <a:ext cx="41148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reeform 12"/>
          <p:cNvSpPr/>
          <p:nvPr/>
        </p:nvSpPr>
        <p:spPr bwMode="auto">
          <a:xfrm>
            <a:off x="203200" y="3771900"/>
            <a:ext cx="36195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560388" y="3867150"/>
            <a:ext cx="61913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98151758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667000"/>
            <a:ext cx="7704667" cy="333281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44329" y="6108173"/>
            <a:ext cx="857473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2647" y="6108173"/>
            <a:ext cx="5314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8967" y="6108173"/>
            <a:ext cx="427833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2979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995" y="2666998"/>
            <a:ext cx="6699805" cy="2360071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6998" y="5027070"/>
            <a:ext cx="6699802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3317" y="6116070"/>
            <a:ext cx="413483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60394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685801"/>
            <a:ext cx="7704667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2133" y="2667000"/>
            <a:ext cx="3739896" cy="33686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6904" y="2667000"/>
            <a:ext cx="3739896" cy="3346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69178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481" y="2658533"/>
            <a:ext cx="345629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523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1710" y="2667000"/>
            <a:ext cx="3467806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7266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47317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69984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8202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1600200"/>
            <a:ext cx="2662534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7553" y="685800"/>
            <a:ext cx="4681962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4" y="2971800"/>
            <a:ext cx="266253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87969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332" y="1752599"/>
            <a:ext cx="4070679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7495" y="914400"/>
            <a:ext cx="2461371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332" y="3124199"/>
            <a:ext cx="407067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62495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3" y="4732865"/>
            <a:ext cx="751599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975" y="932112"/>
            <a:ext cx="6171065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3" y="5299603"/>
            <a:ext cx="751599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95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10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685800"/>
            <a:ext cx="751599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0430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98235" y="3428999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3" y="4343400"/>
            <a:ext cx="751599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99453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3308581"/>
            <a:ext cx="751598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7381"/>
            <a:ext cx="751599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07915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5" y="3886200"/>
            <a:ext cx="751599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5200"/>
            <a:ext cx="751599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31658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685801"/>
            <a:ext cx="7515991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4" y="3505200"/>
            <a:ext cx="7515992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6557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20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1393" y="685800"/>
            <a:ext cx="1328123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524" y="685800"/>
            <a:ext cx="6016373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37899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7888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37687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011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67019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45681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5689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2045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00086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10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43438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3072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17774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251856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60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10288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55265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41905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79155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3587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roup 450"/>
          <p:cNvGrpSpPr/>
          <p:nvPr/>
        </p:nvGrpSpPr>
        <p:grpSpPr>
          <a:xfrm>
            <a:off x="0" y="0"/>
            <a:ext cx="9555163" cy="6853238"/>
            <a:chOff x="1524000" y="0"/>
            <a:chExt cx="9555163" cy="6853238"/>
          </a:xfrm>
        </p:grpSpPr>
        <p:sp>
          <p:nvSpPr>
            <p:cNvPr id="452" name="Freeform 6"/>
            <p:cNvSpPr/>
            <p:nvPr/>
          </p:nvSpPr>
          <p:spPr bwMode="auto">
            <a:xfrm>
              <a:off x="1524000" y="1331913"/>
              <a:ext cx="7837488" cy="5521325"/>
            </a:xfrm>
            <a:custGeom>
              <a:avLst/>
              <a:gdLst/>
              <a:ahLst/>
              <a:cxnLst/>
              <a:rect l="0" t="0" r="r" b="b"/>
              <a:pathLst>
                <a:path w="1648" h="1161">
                  <a:moveTo>
                    <a:pt x="1362" y="1161"/>
                  </a:moveTo>
                  <a:cubicBezTo>
                    <a:pt x="1648" y="920"/>
                    <a:pt x="1283" y="505"/>
                    <a:pt x="1097" y="326"/>
                  </a:cubicBezTo>
                  <a:cubicBezTo>
                    <a:pt x="926" y="162"/>
                    <a:pt x="709" y="35"/>
                    <a:pt x="470" y="14"/>
                  </a:cubicBezTo>
                  <a:cubicBezTo>
                    <a:pt x="315" y="0"/>
                    <a:pt x="142" y="49"/>
                    <a:pt x="0" y="138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3" name="Freeform 7"/>
            <p:cNvSpPr/>
            <p:nvPr/>
          </p:nvSpPr>
          <p:spPr bwMode="auto">
            <a:xfrm>
              <a:off x="1524000" y="5564188"/>
              <a:ext cx="1412875" cy="1284288"/>
            </a:xfrm>
            <a:custGeom>
              <a:avLst/>
              <a:gdLst/>
              <a:ahLst/>
              <a:cxnLst/>
              <a:rect l="0" t="0" r="r" b="b"/>
              <a:pathLst>
                <a:path w="297" h="270">
                  <a:moveTo>
                    <a:pt x="0" y="0"/>
                  </a:moveTo>
                  <a:cubicBezTo>
                    <a:pt x="73" y="119"/>
                    <a:pt x="186" y="220"/>
                    <a:pt x="297" y="27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4" name="Freeform 8"/>
            <p:cNvSpPr/>
            <p:nvPr/>
          </p:nvSpPr>
          <p:spPr bwMode="auto">
            <a:xfrm>
              <a:off x="1524000" y="2030413"/>
              <a:ext cx="6510338" cy="4813300"/>
            </a:xfrm>
            <a:custGeom>
              <a:avLst/>
              <a:gdLst/>
              <a:ahLst/>
              <a:cxnLst/>
              <a:rect l="0" t="0" r="r" b="b"/>
              <a:pathLst>
                <a:path w="1369" h="1012">
                  <a:moveTo>
                    <a:pt x="845" y="1012"/>
                  </a:moveTo>
                  <a:cubicBezTo>
                    <a:pt x="1043" y="967"/>
                    <a:pt x="1369" y="853"/>
                    <a:pt x="1263" y="588"/>
                  </a:cubicBezTo>
                  <a:cubicBezTo>
                    <a:pt x="1164" y="340"/>
                    <a:pt x="861" y="107"/>
                    <a:pt x="602" y="49"/>
                  </a:cubicBezTo>
                  <a:cubicBezTo>
                    <a:pt x="383" y="0"/>
                    <a:pt x="135" y="97"/>
                    <a:pt x="0" y="28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5" name="Freeform 9"/>
            <p:cNvSpPr/>
            <p:nvPr/>
          </p:nvSpPr>
          <p:spPr bwMode="auto">
            <a:xfrm>
              <a:off x="1528763" y="6207125"/>
              <a:ext cx="717550" cy="646113"/>
            </a:xfrm>
            <a:custGeom>
              <a:avLst/>
              <a:gdLst/>
              <a:ahLst/>
              <a:cxnLst/>
              <a:rect l="0" t="0" r="r" b="b"/>
              <a:pathLst>
                <a:path w="151" h="136">
                  <a:moveTo>
                    <a:pt x="0" y="0"/>
                  </a:moveTo>
                  <a:cubicBezTo>
                    <a:pt x="45" y="52"/>
                    <a:pt x="97" y="99"/>
                    <a:pt x="151" y="13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6" name="Freeform 10"/>
            <p:cNvSpPr/>
            <p:nvPr/>
          </p:nvSpPr>
          <p:spPr bwMode="auto">
            <a:xfrm>
              <a:off x="1524000" y="1806575"/>
              <a:ext cx="6753225" cy="5046663"/>
            </a:xfrm>
            <a:custGeom>
              <a:avLst/>
              <a:gdLst/>
              <a:ahLst/>
              <a:cxnLst/>
              <a:rect l="0" t="0" r="r" b="b"/>
              <a:pathLst>
                <a:path w="1420" h="1061">
                  <a:moveTo>
                    <a:pt x="1034" y="1061"/>
                  </a:moveTo>
                  <a:cubicBezTo>
                    <a:pt x="1148" y="1019"/>
                    <a:pt x="1283" y="957"/>
                    <a:pt x="1345" y="845"/>
                  </a:cubicBezTo>
                  <a:cubicBezTo>
                    <a:pt x="1420" y="710"/>
                    <a:pt x="1338" y="570"/>
                    <a:pt x="1249" y="466"/>
                  </a:cubicBezTo>
                  <a:cubicBezTo>
                    <a:pt x="1068" y="253"/>
                    <a:pt x="816" y="57"/>
                    <a:pt x="530" y="23"/>
                  </a:cubicBezTo>
                  <a:cubicBezTo>
                    <a:pt x="336" y="0"/>
                    <a:pt x="140" y="87"/>
                    <a:pt x="0" y="22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7" name="Freeform 11"/>
            <p:cNvSpPr/>
            <p:nvPr/>
          </p:nvSpPr>
          <p:spPr bwMode="auto">
            <a:xfrm>
              <a:off x="1524000" y="669925"/>
              <a:ext cx="8797925" cy="6183313"/>
            </a:xfrm>
            <a:custGeom>
              <a:avLst/>
              <a:gdLst/>
              <a:ahLst/>
              <a:cxnLst/>
              <a:rect l="0" t="0" r="r" b="b"/>
              <a:pathLst>
                <a:path w="1850" h="1300">
                  <a:moveTo>
                    <a:pt x="1552" y="1300"/>
                  </a:moveTo>
                  <a:cubicBezTo>
                    <a:pt x="1850" y="1019"/>
                    <a:pt x="1504" y="652"/>
                    <a:pt x="1288" y="447"/>
                  </a:cubicBezTo>
                  <a:cubicBezTo>
                    <a:pt x="1085" y="255"/>
                    <a:pt x="838" y="90"/>
                    <a:pt x="559" y="37"/>
                  </a:cubicBezTo>
                  <a:cubicBezTo>
                    <a:pt x="364" y="0"/>
                    <a:pt x="171" y="40"/>
                    <a:pt x="0" y="131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8" name="Freeform 12"/>
            <p:cNvSpPr/>
            <p:nvPr/>
          </p:nvSpPr>
          <p:spPr bwMode="auto">
            <a:xfrm>
              <a:off x="1524000" y="119063"/>
              <a:ext cx="9555163" cy="6734175"/>
            </a:xfrm>
            <a:custGeom>
              <a:avLst/>
              <a:gdLst/>
              <a:ahLst/>
              <a:cxnLst/>
              <a:rect l="0" t="0" r="r" b="b"/>
              <a:pathLst>
                <a:path w="2009" h="1416">
                  <a:moveTo>
                    <a:pt x="1725" y="1416"/>
                  </a:moveTo>
                  <a:cubicBezTo>
                    <a:pt x="2009" y="1117"/>
                    <a:pt x="1728" y="785"/>
                    <a:pt x="1492" y="565"/>
                  </a:cubicBezTo>
                  <a:cubicBezTo>
                    <a:pt x="1248" y="339"/>
                    <a:pt x="961" y="143"/>
                    <a:pt x="635" y="61"/>
                  </a:cubicBezTo>
                  <a:cubicBezTo>
                    <a:pt x="392" y="0"/>
                    <a:pt x="190" y="18"/>
                    <a:pt x="0" y="10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9" name="Freeform 13"/>
            <p:cNvSpPr/>
            <p:nvPr/>
          </p:nvSpPr>
          <p:spPr bwMode="auto">
            <a:xfrm>
              <a:off x="5419725" y="4763"/>
              <a:ext cx="5216525" cy="5368925"/>
            </a:xfrm>
            <a:custGeom>
              <a:avLst/>
              <a:gdLst/>
              <a:ahLst/>
              <a:cxnLst/>
              <a:rect l="0" t="0" r="r" b="b"/>
              <a:pathLst>
                <a:path w="1097" h="1129">
                  <a:moveTo>
                    <a:pt x="1097" y="1129"/>
                  </a:moveTo>
                  <a:cubicBezTo>
                    <a:pt x="1031" y="909"/>
                    <a:pt x="843" y="701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0" name="Freeform 15"/>
            <p:cNvSpPr/>
            <p:nvPr/>
          </p:nvSpPr>
          <p:spPr bwMode="auto">
            <a:xfrm>
              <a:off x="5813425" y="4763"/>
              <a:ext cx="4832350" cy="4822825"/>
            </a:xfrm>
            <a:custGeom>
              <a:avLst/>
              <a:gdLst/>
              <a:ahLst/>
              <a:cxnLst/>
              <a:rect l="0" t="0" r="r" b="b"/>
              <a:pathLst>
                <a:path w="1016" h="1014">
                  <a:moveTo>
                    <a:pt x="1016" y="1014"/>
                  </a:moveTo>
                  <a:cubicBezTo>
                    <a:pt x="934" y="849"/>
                    <a:pt x="802" y="6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1" name="Freeform 16"/>
            <p:cNvSpPr/>
            <p:nvPr/>
          </p:nvSpPr>
          <p:spPr bwMode="auto">
            <a:xfrm>
              <a:off x="6003925" y="4763"/>
              <a:ext cx="4641850" cy="4598988"/>
            </a:xfrm>
            <a:custGeom>
              <a:avLst/>
              <a:gdLst/>
              <a:ahLst/>
              <a:cxnLst/>
              <a:rect l="0" t="0" r="r" b="b"/>
              <a:pathLst>
                <a:path w="976" h="967">
                  <a:moveTo>
                    <a:pt x="976" y="967"/>
                  </a:moveTo>
                  <a:cubicBezTo>
                    <a:pt x="894" y="822"/>
                    <a:pt x="779" y="689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2" name="Freeform 17"/>
            <p:cNvSpPr/>
            <p:nvPr/>
          </p:nvSpPr>
          <p:spPr bwMode="auto">
            <a:xfrm>
              <a:off x="6203950" y="0"/>
              <a:ext cx="4441825" cy="4237038"/>
            </a:xfrm>
            <a:custGeom>
              <a:avLst/>
              <a:gdLst/>
              <a:ahLst/>
              <a:cxnLst/>
              <a:rect l="0" t="0" r="r" b="b"/>
              <a:pathLst>
                <a:path w="934" h="891">
                  <a:moveTo>
                    <a:pt x="934" y="891"/>
                  </a:moveTo>
                  <a:cubicBezTo>
                    <a:pt x="863" y="783"/>
                    <a:pt x="778" y="684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3" name="Freeform 18"/>
            <p:cNvSpPr/>
            <p:nvPr/>
          </p:nvSpPr>
          <p:spPr bwMode="auto">
            <a:xfrm>
              <a:off x="6456363" y="4763"/>
              <a:ext cx="4179888" cy="3986213"/>
            </a:xfrm>
            <a:custGeom>
              <a:avLst/>
              <a:gdLst/>
              <a:ahLst/>
              <a:cxnLst/>
              <a:rect l="0" t="0" r="r" b="b"/>
              <a:pathLst>
                <a:path w="879" h="838">
                  <a:moveTo>
                    <a:pt x="879" y="838"/>
                  </a:moveTo>
                  <a:cubicBezTo>
                    <a:pt x="821" y="755"/>
                    <a:pt x="756" y="679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4" name="Freeform 19"/>
            <p:cNvSpPr/>
            <p:nvPr/>
          </p:nvSpPr>
          <p:spPr bwMode="auto">
            <a:xfrm>
              <a:off x="6869113" y="4763"/>
              <a:ext cx="3776663" cy="3838575"/>
            </a:xfrm>
            <a:custGeom>
              <a:avLst/>
              <a:gdLst/>
              <a:ahLst/>
              <a:cxnLst/>
              <a:rect l="0" t="0" r="r" b="b"/>
              <a:pathLst>
                <a:path w="794" h="807">
                  <a:moveTo>
                    <a:pt x="794" y="807"/>
                  </a:moveTo>
                  <a:cubicBezTo>
                    <a:pt x="745" y="739"/>
                    <a:pt x="695" y="676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5" name="Freeform 20"/>
            <p:cNvSpPr/>
            <p:nvPr/>
          </p:nvSpPr>
          <p:spPr bwMode="auto">
            <a:xfrm>
              <a:off x="8758238" y="4763"/>
              <a:ext cx="1887538" cy="1355725"/>
            </a:xfrm>
            <a:custGeom>
              <a:avLst/>
              <a:gdLst/>
              <a:ahLst/>
              <a:cxnLst/>
              <a:rect l="0" t="0" r="r" b="b"/>
              <a:pathLst>
                <a:path w="397" h="285">
                  <a:moveTo>
                    <a:pt x="397" y="285"/>
                  </a:moveTo>
                  <a:cubicBezTo>
                    <a:pt x="270" y="182"/>
                    <a:pt x="138" y="8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6" name="Freeform 21"/>
            <p:cNvSpPr/>
            <p:nvPr/>
          </p:nvSpPr>
          <p:spPr bwMode="auto">
            <a:xfrm>
              <a:off x="9223375" y="9525"/>
              <a:ext cx="1422400" cy="1108075"/>
            </a:xfrm>
            <a:custGeom>
              <a:avLst/>
              <a:gdLst/>
              <a:ahLst/>
              <a:cxnLst/>
              <a:rect l="0" t="0" r="r" b="b"/>
              <a:pathLst>
                <a:path w="299" h="233">
                  <a:moveTo>
                    <a:pt x="299" y="233"/>
                  </a:moveTo>
                  <a:cubicBezTo>
                    <a:pt x="197" y="145"/>
                    <a:pt x="97" y="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7" name="Freeform 22"/>
            <p:cNvSpPr/>
            <p:nvPr/>
          </p:nvSpPr>
          <p:spPr bwMode="auto">
            <a:xfrm>
              <a:off x="10009188" y="4763"/>
              <a:ext cx="636588" cy="361950"/>
            </a:xfrm>
            <a:custGeom>
              <a:avLst/>
              <a:gdLst/>
              <a:ahLst/>
              <a:cxnLst/>
              <a:rect l="0" t="0" r="r" b="b"/>
              <a:pathLst>
                <a:path w="134" h="76">
                  <a:moveTo>
                    <a:pt x="0" y="0"/>
                  </a:moveTo>
                  <a:cubicBezTo>
                    <a:pt x="45" y="25"/>
                    <a:pt x="89" y="50"/>
                    <a:pt x="134" y="7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" name="Group 6"/>
          <p:cNvGrpSpPr/>
          <p:nvPr/>
        </p:nvGrpSpPr>
        <p:grpSpPr>
          <a:xfrm>
            <a:off x="1283114" y="1168329"/>
            <a:ext cx="6586124" cy="4537816"/>
            <a:chOff x="1283114" y="1168329"/>
            <a:chExt cx="6586124" cy="4537816"/>
          </a:xfrm>
        </p:grpSpPr>
        <p:sp>
          <p:nvSpPr>
            <p:cNvPr id="39" name="Rectangle 38"/>
            <p:cNvSpPr/>
            <p:nvPr/>
          </p:nvSpPr>
          <p:spPr>
            <a:xfrm>
              <a:off x="1283114" y="1168329"/>
              <a:ext cx="6586124" cy="731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283114" y="1973001"/>
              <a:ext cx="6586124" cy="3384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1" name="Isosceles Triangle 39"/>
            <p:cNvSpPr/>
            <p:nvPr/>
          </p:nvSpPr>
          <p:spPr>
            <a:xfrm rot="10800000">
              <a:off x="4362524" y="5355082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9091" y="2055278"/>
            <a:ext cx="6428445" cy="1810636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4800" spc="-113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9091" y="3941492"/>
            <a:ext cx="6428445" cy="1334120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311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66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0" name="Group 19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21" name="Rectangle 20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2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54" y="2349924"/>
            <a:ext cx="3112048" cy="246495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5687" y="803186"/>
            <a:ext cx="4091410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8416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4" name="Group 773"/>
          <p:cNvGrpSpPr/>
          <p:nvPr/>
        </p:nvGrpSpPr>
        <p:grpSpPr>
          <a:xfrm>
            <a:off x="0" y="0"/>
            <a:ext cx="9555163" cy="6853238"/>
            <a:chOff x="1524000" y="0"/>
            <a:chExt cx="9555163" cy="6853238"/>
          </a:xfrm>
        </p:grpSpPr>
        <p:sp>
          <p:nvSpPr>
            <p:cNvPr id="775" name="Freeform 6"/>
            <p:cNvSpPr/>
            <p:nvPr/>
          </p:nvSpPr>
          <p:spPr bwMode="auto">
            <a:xfrm>
              <a:off x="1524000" y="1331913"/>
              <a:ext cx="7837488" cy="5521325"/>
            </a:xfrm>
            <a:custGeom>
              <a:avLst/>
              <a:gdLst/>
              <a:ahLst/>
              <a:cxnLst/>
              <a:rect l="0" t="0" r="r" b="b"/>
              <a:pathLst>
                <a:path w="1648" h="1161">
                  <a:moveTo>
                    <a:pt x="1362" y="1161"/>
                  </a:moveTo>
                  <a:cubicBezTo>
                    <a:pt x="1648" y="920"/>
                    <a:pt x="1283" y="505"/>
                    <a:pt x="1097" y="326"/>
                  </a:cubicBezTo>
                  <a:cubicBezTo>
                    <a:pt x="926" y="162"/>
                    <a:pt x="709" y="35"/>
                    <a:pt x="470" y="14"/>
                  </a:cubicBezTo>
                  <a:cubicBezTo>
                    <a:pt x="315" y="0"/>
                    <a:pt x="142" y="49"/>
                    <a:pt x="0" y="138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6" name="Freeform 7"/>
            <p:cNvSpPr/>
            <p:nvPr/>
          </p:nvSpPr>
          <p:spPr bwMode="auto">
            <a:xfrm>
              <a:off x="1524000" y="5564188"/>
              <a:ext cx="1412875" cy="1284288"/>
            </a:xfrm>
            <a:custGeom>
              <a:avLst/>
              <a:gdLst/>
              <a:ahLst/>
              <a:cxnLst/>
              <a:rect l="0" t="0" r="r" b="b"/>
              <a:pathLst>
                <a:path w="297" h="270">
                  <a:moveTo>
                    <a:pt x="0" y="0"/>
                  </a:moveTo>
                  <a:cubicBezTo>
                    <a:pt x="73" y="119"/>
                    <a:pt x="186" y="220"/>
                    <a:pt x="297" y="27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7" name="Freeform 8"/>
            <p:cNvSpPr/>
            <p:nvPr/>
          </p:nvSpPr>
          <p:spPr bwMode="auto">
            <a:xfrm>
              <a:off x="1524000" y="2030413"/>
              <a:ext cx="6510338" cy="4813300"/>
            </a:xfrm>
            <a:custGeom>
              <a:avLst/>
              <a:gdLst/>
              <a:ahLst/>
              <a:cxnLst/>
              <a:rect l="0" t="0" r="r" b="b"/>
              <a:pathLst>
                <a:path w="1369" h="1012">
                  <a:moveTo>
                    <a:pt x="845" y="1012"/>
                  </a:moveTo>
                  <a:cubicBezTo>
                    <a:pt x="1043" y="967"/>
                    <a:pt x="1369" y="853"/>
                    <a:pt x="1263" y="588"/>
                  </a:cubicBezTo>
                  <a:cubicBezTo>
                    <a:pt x="1164" y="340"/>
                    <a:pt x="861" y="107"/>
                    <a:pt x="602" y="49"/>
                  </a:cubicBezTo>
                  <a:cubicBezTo>
                    <a:pt x="383" y="0"/>
                    <a:pt x="135" y="97"/>
                    <a:pt x="0" y="28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8" name="Freeform 9"/>
            <p:cNvSpPr/>
            <p:nvPr/>
          </p:nvSpPr>
          <p:spPr bwMode="auto">
            <a:xfrm>
              <a:off x="1528763" y="6207125"/>
              <a:ext cx="717550" cy="646113"/>
            </a:xfrm>
            <a:custGeom>
              <a:avLst/>
              <a:gdLst/>
              <a:ahLst/>
              <a:cxnLst/>
              <a:rect l="0" t="0" r="r" b="b"/>
              <a:pathLst>
                <a:path w="151" h="136">
                  <a:moveTo>
                    <a:pt x="0" y="0"/>
                  </a:moveTo>
                  <a:cubicBezTo>
                    <a:pt x="45" y="52"/>
                    <a:pt x="97" y="99"/>
                    <a:pt x="151" y="13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9" name="Freeform 10"/>
            <p:cNvSpPr/>
            <p:nvPr/>
          </p:nvSpPr>
          <p:spPr bwMode="auto">
            <a:xfrm>
              <a:off x="1524000" y="1806575"/>
              <a:ext cx="6753225" cy="5046663"/>
            </a:xfrm>
            <a:custGeom>
              <a:avLst/>
              <a:gdLst/>
              <a:ahLst/>
              <a:cxnLst/>
              <a:rect l="0" t="0" r="r" b="b"/>
              <a:pathLst>
                <a:path w="1420" h="1061">
                  <a:moveTo>
                    <a:pt x="1034" y="1061"/>
                  </a:moveTo>
                  <a:cubicBezTo>
                    <a:pt x="1148" y="1019"/>
                    <a:pt x="1283" y="957"/>
                    <a:pt x="1345" y="845"/>
                  </a:cubicBezTo>
                  <a:cubicBezTo>
                    <a:pt x="1420" y="710"/>
                    <a:pt x="1338" y="570"/>
                    <a:pt x="1249" y="466"/>
                  </a:cubicBezTo>
                  <a:cubicBezTo>
                    <a:pt x="1068" y="253"/>
                    <a:pt x="816" y="57"/>
                    <a:pt x="530" y="23"/>
                  </a:cubicBezTo>
                  <a:cubicBezTo>
                    <a:pt x="336" y="0"/>
                    <a:pt x="140" y="87"/>
                    <a:pt x="0" y="22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0" name="Freeform 11"/>
            <p:cNvSpPr/>
            <p:nvPr/>
          </p:nvSpPr>
          <p:spPr bwMode="auto">
            <a:xfrm>
              <a:off x="1524000" y="669925"/>
              <a:ext cx="8797925" cy="6183313"/>
            </a:xfrm>
            <a:custGeom>
              <a:avLst/>
              <a:gdLst/>
              <a:ahLst/>
              <a:cxnLst/>
              <a:rect l="0" t="0" r="r" b="b"/>
              <a:pathLst>
                <a:path w="1850" h="1300">
                  <a:moveTo>
                    <a:pt x="1552" y="1300"/>
                  </a:moveTo>
                  <a:cubicBezTo>
                    <a:pt x="1850" y="1019"/>
                    <a:pt x="1504" y="652"/>
                    <a:pt x="1288" y="447"/>
                  </a:cubicBezTo>
                  <a:cubicBezTo>
                    <a:pt x="1085" y="255"/>
                    <a:pt x="838" y="90"/>
                    <a:pt x="559" y="37"/>
                  </a:cubicBezTo>
                  <a:cubicBezTo>
                    <a:pt x="364" y="0"/>
                    <a:pt x="171" y="40"/>
                    <a:pt x="0" y="131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1" name="Freeform 12"/>
            <p:cNvSpPr/>
            <p:nvPr/>
          </p:nvSpPr>
          <p:spPr bwMode="auto">
            <a:xfrm>
              <a:off x="1524000" y="119063"/>
              <a:ext cx="9555163" cy="6734175"/>
            </a:xfrm>
            <a:custGeom>
              <a:avLst/>
              <a:gdLst/>
              <a:ahLst/>
              <a:cxnLst/>
              <a:rect l="0" t="0" r="r" b="b"/>
              <a:pathLst>
                <a:path w="2009" h="1416">
                  <a:moveTo>
                    <a:pt x="1725" y="1416"/>
                  </a:moveTo>
                  <a:cubicBezTo>
                    <a:pt x="2009" y="1117"/>
                    <a:pt x="1728" y="785"/>
                    <a:pt x="1492" y="565"/>
                  </a:cubicBezTo>
                  <a:cubicBezTo>
                    <a:pt x="1248" y="339"/>
                    <a:pt x="961" y="143"/>
                    <a:pt x="635" y="61"/>
                  </a:cubicBezTo>
                  <a:cubicBezTo>
                    <a:pt x="392" y="0"/>
                    <a:pt x="190" y="18"/>
                    <a:pt x="0" y="10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2" name="Freeform 13"/>
            <p:cNvSpPr/>
            <p:nvPr/>
          </p:nvSpPr>
          <p:spPr bwMode="auto">
            <a:xfrm>
              <a:off x="5419725" y="4763"/>
              <a:ext cx="5216525" cy="5368925"/>
            </a:xfrm>
            <a:custGeom>
              <a:avLst/>
              <a:gdLst/>
              <a:ahLst/>
              <a:cxnLst/>
              <a:rect l="0" t="0" r="r" b="b"/>
              <a:pathLst>
                <a:path w="1097" h="1129">
                  <a:moveTo>
                    <a:pt x="1097" y="1129"/>
                  </a:moveTo>
                  <a:cubicBezTo>
                    <a:pt x="1031" y="909"/>
                    <a:pt x="843" y="701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3" name="Freeform 15"/>
            <p:cNvSpPr/>
            <p:nvPr/>
          </p:nvSpPr>
          <p:spPr bwMode="auto">
            <a:xfrm>
              <a:off x="5813425" y="4763"/>
              <a:ext cx="4832350" cy="4822825"/>
            </a:xfrm>
            <a:custGeom>
              <a:avLst/>
              <a:gdLst/>
              <a:ahLst/>
              <a:cxnLst/>
              <a:rect l="0" t="0" r="r" b="b"/>
              <a:pathLst>
                <a:path w="1016" h="1014">
                  <a:moveTo>
                    <a:pt x="1016" y="1014"/>
                  </a:moveTo>
                  <a:cubicBezTo>
                    <a:pt x="934" y="849"/>
                    <a:pt x="802" y="6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4" name="Freeform 16"/>
            <p:cNvSpPr/>
            <p:nvPr/>
          </p:nvSpPr>
          <p:spPr bwMode="auto">
            <a:xfrm>
              <a:off x="6003925" y="4763"/>
              <a:ext cx="4641850" cy="4598988"/>
            </a:xfrm>
            <a:custGeom>
              <a:avLst/>
              <a:gdLst/>
              <a:ahLst/>
              <a:cxnLst/>
              <a:rect l="0" t="0" r="r" b="b"/>
              <a:pathLst>
                <a:path w="976" h="967">
                  <a:moveTo>
                    <a:pt x="976" y="967"/>
                  </a:moveTo>
                  <a:cubicBezTo>
                    <a:pt x="894" y="822"/>
                    <a:pt x="779" y="689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5" name="Freeform 17"/>
            <p:cNvSpPr/>
            <p:nvPr/>
          </p:nvSpPr>
          <p:spPr bwMode="auto">
            <a:xfrm>
              <a:off x="6203950" y="0"/>
              <a:ext cx="4441825" cy="4237038"/>
            </a:xfrm>
            <a:custGeom>
              <a:avLst/>
              <a:gdLst/>
              <a:ahLst/>
              <a:cxnLst/>
              <a:rect l="0" t="0" r="r" b="b"/>
              <a:pathLst>
                <a:path w="934" h="891">
                  <a:moveTo>
                    <a:pt x="934" y="891"/>
                  </a:moveTo>
                  <a:cubicBezTo>
                    <a:pt x="863" y="783"/>
                    <a:pt x="778" y="684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6" name="Freeform 18"/>
            <p:cNvSpPr/>
            <p:nvPr/>
          </p:nvSpPr>
          <p:spPr bwMode="auto">
            <a:xfrm>
              <a:off x="6456363" y="4763"/>
              <a:ext cx="4179888" cy="3986213"/>
            </a:xfrm>
            <a:custGeom>
              <a:avLst/>
              <a:gdLst/>
              <a:ahLst/>
              <a:cxnLst/>
              <a:rect l="0" t="0" r="r" b="b"/>
              <a:pathLst>
                <a:path w="879" h="838">
                  <a:moveTo>
                    <a:pt x="879" y="838"/>
                  </a:moveTo>
                  <a:cubicBezTo>
                    <a:pt x="821" y="755"/>
                    <a:pt x="756" y="679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7" name="Freeform 19"/>
            <p:cNvSpPr/>
            <p:nvPr/>
          </p:nvSpPr>
          <p:spPr bwMode="auto">
            <a:xfrm>
              <a:off x="6869113" y="4763"/>
              <a:ext cx="3776663" cy="3838575"/>
            </a:xfrm>
            <a:custGeom>
              <a:avLst/>
              <a:gdLst/>
              <a:ahLst/>
              <a:cxnLst/>
              <a:rect l="0" t="0" r="r" b="b"/>
              <a:pathLst>
                <a:path w="794" h="807">
                  <a:moveTo>
                    <a:pt x="794" y="807"/>
                  </a:moveTo>
                  <a:cubicBezTo>
                    <a:pt x="745" y="739"/>
                    <a:pt x="695" y="676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8" name="Freeform 20"/>
            <p:cNvSpPr/>
            <p:nvPr/>
          </p:nvSpPr>
          <p:spPr bwMode="auto">
            <a:xfrm>
              <a:off x="8758238" y="4763"/>
              <a:ext cx="1887538" cy="1355725"/>
            </a:xfrm>
            <a:custGeom>
              <a:avLst/>
              <a:gdLst/>
              <a:ahLst/>
              <a:cxnLst/>
              <a:rect l="0" t="0" r="r" b="b"/>
              <a:pathLst>
                <a:path w="397" h="285">
                  <a:moveTo>
                    <a:pt x="397" y="285"/>
                  </a:moveTo>
                  <a:cubicBezTo>
                    <a:pt x="270" y="182"/>
                    <a:pt x="138" y="8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9" name="Freeform 21"/>
            <p:cNvSpPr/>
            <p:nvPr/>
          </p:nvSpPr>
          <p:spPr bwMode="auto">
            <a:xfrm>
              <a:off x="9223375" y="9525"/>
              <a:ext cx="1422400" cy="1108075"/>
            </a:xfrm>
            <a:custGeom>
              <a:avLst/>
              <a:gdLst/>
              <a:ahLst/>
              <a:cxnLst/>
              <a:rect l="0" t="0" r="r" b="b"/>
              <a:pathLst>
                <a:path w="299" h="233">
                  <a:moveTo>
                    <a:pt x="299" y="233"/>
                  </a:moveTo>
                  <a:cubicBezTo>
                    <a:pt x="197" y="145"/>
                    <a:pt x="97" y="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0" name="Freeform 22"/>
            <p:cNvSpPr/>
            <p:nvPr/>
          </p:nvSpPr>
          <p:spPr bwMode="auto">
            <a:xfrm>
              <a:off x="10009188" y="4763"/>
              <a:ext cx="636588" cy="361950"/>
            </a:xfrm>
            <a:custGeom>
              <a:avLst/>
              <a:gdLst/>
              <a:ahLst/>
              <a:cxnLst/>
              <a:rect l="0" t="0" r="r" b="b"/>
              <a:pathLst>
                <a:path w="134" h="76">
                  <a:moveTo>
                    <a:pt x="0" y="0"/>
                  </a:moveTo>
                  <a:cubicBezTo>
                    <a:pt x="45" y="25"/>
                    <a:pt x="89" y="50"/>
                    <a:pt x="134" y="7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" name="Group 6"/>
          <p:cNvGrpSpPr/>
          <p:nvPr/>
        </p:nvGrpSpPr>
        <p:grpSpPr>
          <a:xfrm>
            <a:off x="2403476" y="1158902"/>
            <a:ext cx="4317684" cy="4537816"/>
            <a:chOff x="2403476" y="1158902"/>
            <a:chExt cx="4317684" cy="4537816"/>
          </a:xfrm>
        </p:grpSpPr>
        <p:sp>
          <p:nvSpPr>
            <p:cNvPr id="28" name="Rectangle 27"/>
            <p:cNvSpPr/>
            <p:nvPr/>
          </p:nvSpPr>
          <p:spPr>
            <a:xfrm>
              <a:off x="2403476" y="1158902"/>
              <a:ext cx="4317684" cy="731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2403476" y="1963574"/>
              <a:ext cx="4317684" cy="3384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73" name="Isosceles Triangle 28"/>
            <p:cNvSpPr/>
            <p:nvPr/>
          </p:nvSpPr>
          <p:spPr>
            <a:xfrm rot="10800000">
              <a:off x="4358702" y="5345655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148" y="2028827"/>
            <a:ext cx="4162952" cy="1732474"/>
          </a:xfrm>
        </p:spPr>
        <p:txBody>
          <a:bodyPr bIns="0" anchor="b">
            <a:normAutofit/>
          </a:bodyPr>
          <a:lstStyle>
            <a:lvl1pPr algn="ctr"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9148" y="3843338"/>
            <a:ext cx="4162952" cy="1426097"/>
          </a:xfrm>
        </p:spPr>
        <p:txBody>
          <a:bodyPr tIns="0">
            <a:normAutofit/>
          </a:bodyPr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47588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42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2" name="Group 61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63" name="Rectangle 62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Rectangle 64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952" y="2355068"/>
            <a:ext cx="3122163" cy="2459808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23014" y="804029"/>
            <a:ext cx="4091674" cy="24593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20283" y="3585104"/>
            <a:ext cx="4094404" cy="24706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79645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39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60" name="Rectangle 59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952" y="2355848"/>
            <a:ext cx="3122163" cy="2459028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612" y="802200"/>
            <a:ext cx="3805123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6636" y="1487999"/>
            <a:ext cx="3804674" cy="1775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5010" y="3585518"/>
            <a:ext cx="3819675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5010" y="4270332"/>
            <a:ext cx="3819675" cy="17854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1078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77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40" name="Group 39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41" name="Rectangle 40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Rectangle 42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54" y="2349924"/>
            <a:ext cx="3112047" cy="246495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125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06134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33005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88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42" name="Group 41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43" name="Rectangle 42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44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54" y="2349924"/>
            <a:ext cx="3112047" cy="1225399"/>
          </a:xfrm>
        </p:spPr>
        <p:txBody>
          <a:bodyPr bIns="0" anchor="b">
            <a:noAutofit/>
          </a:bodyPr>
          <a:lstStyle>
            <a:lvl1pPr algn="ctr">
              <a:defRPr sz="28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5686" y="801390"/>
            <a:ext cx="4095643" cy="524949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5554" y="3575324"/>
            <a:ext cx="3112047" cy="1239552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E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8984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roup 428"/>
          <p:cNvGrpSpPr/>
          <p:nvPr/>
        </p:nvGrpSpPr>
        <p:grpSpPr>
          <a:xfrm>
            <a:off x="0" y="0"/>
            <a:ext cx="9555163" cy="6853238"/>
            <a:chOff x="1524000" y="0"/>
            <a:chExt cx="9555163" cy="6853238"/>
          </a:xfrm>
        </p:grpSpPr>
        <p:sp>
          <p:nvSpPr>
            <p:cNvPr id="430" name="Freeform 6"/>
            <p:cNvSpPr/>
            <p:nvPr/>
          </p:nvSpPr>
          <p:spPr bwMode="auto">
            <a:xfrm>
              <a:off x="1524000" y="1331913"/>
              <a:ext cx="7837488" cy="5521325"/>
            </a:xfrm>
            <a:custGeom>
              <a:avLst/>
              <a:gdLst/>
              <a:ahLst/>
              <a:cxnLst/>
              <a:rect l="0" t="0" r="r" b="b"/>
              <a:pathLst>
                <a:path w="1648" h="1161">
                  <a:moveTo>
                    <a:pt x="1362" y="1161"/>
                  </a:moveTo>
                  <a:cubicBezTo>
                    <a:pt x="1648" y="920"/>
                    <a:pt x="1283" y="505"/>
                    <a:pt x="1097" y="326"/>
                  </a:cubicBezTo>
                  <a:cubicBezTo>
                    <a:pt x="926" y="162"/>
                    <a:pt x="709" y="35"/>
                    <a:pt x="470" y="14"/>
                  </a:cubicBezTo>
                  <a:cubicBezTo>
                    <a:pt x="315" y="0"/>
                    <a:pt x="142" y="49"/>
                    <a:pt x="0" y="138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1" name="Freeform 7"/>
            <p:cNvSpPr/>
            <p:nvPr/>
          </p:nvSpPr>
          <p:spPr bwMode="auto">
            <a:xfrm>
              <a:off x="1524000" y="5564188"/>
              <a:ext cx="1412875" cy="1284288"/>
            </a:xfrm>
            <a:custGeom>
              <a:avLst/>
              <a:gdLst/>
              <a:ahLst/>
              <a:cxnLst/>
              <a:rect l="0" t="0" r="r" b="b"/>
              <a:pathLst>
                <a:path w="297" h="270">
                  <a:moveTo>
                    <a:pt x="0" y="0"/>
                  </a:moveTo>
                  <a:cubicBezTo>
                    <a:pt x="73" y="119"/>
                    <a:pt x="186" y="220"/>
                    <a:pt x="297" y="27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2" name="Freeform 8"/>
            <p:cNvSpPr/>
            <p:nvPr/>
          </p:nvSpPr>
          <p:spPr bwMode="auto">
            <a:xfrm>
              <a:off x="1524000" y="2030413"/>
              <a:ext cx="6510338" cy="4813300"/>
            </a:xfrm>
            <a:custGeom>
              <a:avLst/>
              <a:gdLst/>
              <a:ahLst/>
              <a:cxnLst/>
              <a:rect l="0" t="0" r="r" b="b"/>
              <a:pathLst>
                <a:path w="1369" h="1012">
                  <a:moveTo>
                    <a:pt x="845" y="1012"/>
                  </a:moveTo>
                  <a:cubicBezTo>
                    <a:pt x="1043" y="967"/>
                    <a:pt x="1369" y="853"/>
                    <a:pt x="1263" y="588"/>
                  </a:cubicBezTo>
                  <a:cubicBezTo>
                    <a:pt x="1164" y="340"/>
                    <a:pt x="861" y="107"/>
                    <a:pt x="602" y="49"/>
                  </a:cubicBezTo>
                  <a:cubicBezTo>
                    <a:pt x="383" y="0"/>
                    <a:pt x="135" y="97"/>
                    <a:pt x="0" y="28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3" name="Freeform 9"/>
            <p:cNvSpPr/>
            <p:nvPr/>
          </p:nvSpPr>
          <p:spPr bwMode="auto">
            <a:xfrm>
              <a:off x="1528763" y="6207125"/>
              <a:ext cx="717550" cy="646113"/>
            </a:xfrm>
            <a:custGeom>
              <a:avLst/>
              <a:gdLst/>
              <a:ahLst/>
              <a:cxnLst/>
              <a:rect l="0" t="0" r="r" b="b"/>
              <a:pathLst>
                <a:path w="151" h="136">
                  <a:moveTo>
                    <a:pt x="0" y="0"/>
                  </a:moveTo>
                  <a:cubicBezTo>
                    <a:pt x="45" y="52"/>
                    <a:pt x="97" y="99"/>
                    <a:pt x="151" y="13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4" name="Freeform 10"/>
            <p:cNvSpPr/>
            <p:nvPr/>
          </p:nvSpPr>
          <p:spPr bwMode="auto">
            <a:xfrm>
              <a:off x="1524000" y="1806575"/>
              <a:ext cx="6753225" cy="5046663"/>
            </a:xfrm>
            <a:custGeom>
              <a:avLst/>
              <a:gdLst/>
              <a:ahLst/>
              <a:cxnLst/>
              <a:rect l="0" t="0" r="r" b="b"/>
              <a:pathLst>
                <a:path w="1420" h="1061">
                  <a:moveTo>
                    <a:pt x="1034" y="1061"/>
                  </a:moveTo>
                  <a:cubicBezTo>
                    <a:pt x="1148" y="1019"/>
                    <a:pt x="1283" y="957"/>
                    <a:pt x="1345" y="845"/>
                  </a:cubicBezTo>
                  <a:cubicBezTo>
                    <a:pt x="1420" y="710"/>
                    <a:pt x="1338" y="570"/>
                    <a:pt x="1249" y="466"/>
                  </a:cubicBezTo>
                  <a:cubicBezTo>
                    <a:pt x="1068" y="253"/>
                    <a:pt x="816" y="57"/>
                    <a:pt x="530" y="23"/>
                  </a:cubicBezTo>
                  <a:cubicBezTo>
                    <a:pt x="336" y="0"/>
                    <a:pt x="140" y="87"/>
                    <a:pt x="0" y="22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5" name="Freeform 11"/>
            <p:cNvSpPr/>
            <p:nvPr/>
          </p:nvSpPr>
          <p:spPr bwMode="auto">
            <a:xfrm>
              <a:off x="1524000" y="669925"/>
              <a:ext cx="8797925" cy="6183313"/>
            </a:xfrm>
            <a:custGeom>
              <a:avLst/>
              <a:gdLst/>
              <a:ahLst/>
              <a:cxnLst/>
              <a:rect l="0" t="0" r="r" b="b"/>
              <a:pathLst>
                <a:path w="1850" h="1300">
                  <a:moveTo>
                    <a:pt x="1552" y="1300"/>
                  </a:moveTo>
                  <a:cubicBezTo>
                    <a:pt x="1850" y="1019"/>
                    <a:pt x="1504" y="652"/>
                    <a:pt x="1288" y="447"/>
                  </a:cubicBezTo>
                  <a:cubicBezTo>
                    <a:pt x="1085" y="255"/>
                    <a:pt x="838" y="90"/>
                    <a:pt x="559" y="37"/>
                  </a:cubicBezTo>
                  <a:cubicBezTo>
                    <a:pt x="364" y="0"/>
                    <a:pt x="171" y="40"/>
                    <a:pt x="0" y="131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6" name="Freeform 12"/>
            <p:cNvSpPr/>
            <p:nvPr/>
          </p:nvSpPr>
          <p:spPr bwMode="auto">
            <a:xfrm>
              <a:off x="1524000" y="119063"/>
              <a:ext cx="9555163" cy="6734175"/>
            </a:xfrm>
            <a:custGeom>
              <a:avLst/>
              <a:gdLst/>
              <a:ahLst/>
              <a:cxnLst/>
              <a:rect l="0" t="0" r="r" b="b"/>
              <a:pathLst>
                <a:path w="2009" h="1416">
                  <a:moveTo>
                    <a:pt x="1725" y="1416"/>
                  </a:moveTo>
                  <a:cubicBezTo>
                    <a:pt x="2009" y="1117"/>
                    <a:pt x="1728" y="785"/>
                    <a:pt x="1492" y="565"/>
                  </a:cubicBezTo>
                  <a:cubicBezTo>
                    <a:pt x="1248" y="339"/>
                    <a:pt x="961" y="143"/>
                    <a:pt x="635" y="61"/>
                  </a:cubicBezTo>
                  <a:cubicBezTo>
                    <a:pt x="392" y="0"/>
                    <a:pt x="190" y="18"/>
                    <a:pt x="0" y="10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7" name="Freeform 13"/>
            <p:cNvSpPr/>
            <p:nvPr/>
          </p:nvSpPr>
          <p:spPr bwMode="auto">
            <a:xfrm>
              <a:off x="5419725" y="4763"/>
              <a:ext cx="5216525" cy="5368925"/>
            </a:xfrm>
            <a:custGeom>
              <a:avLst/>
              <a:gdLst/>
              <a:ahLst/>
              <a:cxnLst/>
              <a:rect l="0" t="0" r="r" b="b"/>
              <a:pathLst>
                <a:path w="1097" h="1129">
                  <a:moveTo>
                    <a:pt x="1097" y="1129"/>
                  </a:moveTo>
                  <a:cubicBezTo>
                    <a:pt x="1031" y="909"/>
                    <a:pt x="843" y="701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8" name="Freeform 15"/>
            <p:cNvSpPr/>
            <p:nvPr/>
          </p:nvSpPr>
          <p:spPr bwMode="auto">
            <a:xfrm>
              <a:off x="5813425" y="4763"/>
              <a:ext cx="4832350" cy="4822825"/>
            </a:xfrm>
            <a:custGeom>
              <a:avLst/>
              <a:gdLst/>
              <a:ahLst/>
              <a:cxnLst/>
              <a:rect l="0" t="0" r="r" b="b"/>
              <a:pathLst>
                <a:path w="1016" h="1014">
                  <a:moveTo>
                    <a:pt x="1016" y="1014"/>
                  </a:moveTo>
                  <a:cubicBezTo>
                    <a:pt x="934" y="849"/>
                    <a:pt x="802" y="6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9" name="Freeform 16"/>
            <p:cNvSpPr/>
            <p:nvPr/>
          </p:nvSpPr>
          <p:spPr bwMode="auto">
            <a:xfrm>
              <a:off x="6003925" y="4763"/>
              <a:ext cx="4641850" cy="4598988"/>
            </a:xfrm>
            <a:custGeom>
              <a:avLst/>
              <a:gdLst/>
              <a:ahLst/>
              <a:cxnLst/>
              <a:rect l="0" t="0" r="r" b="b"/>
              <a:pathLst>
                <a:path w="976" h="967">
                  <a:moveTo>
                    <a:pt x="976" y="967"/>
                  </a:moveTo>
                  <a:cubicBezTo>
                    <a:pt x="894" y="822"/>
                    <a:pt x="779" y="689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0" name="Freeform 17"/>
            <p:cNvSpPr/>
            <p:nvPr/>
          </p:nvSpPr>
          <p:spPr bwMode="auto">
            <a:xfrm>
              <a:off x="6203950" y="0"/>
              <a:ext cx="4441825" cy="4237038"/>
            </a:xfrm>
            <a:custGeom>
              <a:avLst/>
              <a:gdLst/>
              <a:ahLst/>
              <a:cxnLst/>
              <a:rect l="0" t="0" r="r" b="b"/>
              <a:pathLst>
                <a:path w="934" h="891">
                  <a:moveTo>
                    <a:pt x="934" y="891"/>
                  </a:moveTo>
                  <a:cubicBezTo>
                    <a:pt x="863" y="783"/>
                    <a:pt x="778" y="684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1" name="Freeform 18"/>
            <p:cNvSpPr/>
            <p:nvPr/>
          </p:nvSpPr>
          <p:spPr bwMode="auto">
            <a:xfrm>
              <a:off x="6456363" y="4763"/>
              <a:ext cx="4179888" cy="3986213"/>
            </a:xfrm>
            <a:custGeom>
              <a:avLst/>
              <a:gdLst/>
              <a:ahLst/>
              <a:cxnLst/>
              <a:rect l="0" t="0" r="r" b="b"/>
              <a:pathLst>
                <a:path w="879" h="838">
                  <a:moveTo>
                    <a:pt x="879" y="838"/>
                  </a:moveTo>
                  <a:cubicBezTo>
                    <a:pt x="821" y="755"/>
                    <a:pt x="756" y="679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2" name="Freeform 19"/>
            <p:cNvSpPr/>
            <p:nvPr/>
          </p:nvSpPr>
          <p:spPr bwMode="auto">
            <a:xfrm>
              <a:off x="6869113" y="4763"/>
              <a:ext cx="3776663" cy="3838575"/>
            </a:xfrm>
            <a:custGeom>
              <a:avLst/>
              <a:gdLst/>
              <a:ahLst/>
              <a:cxnLst/>
              <a:rect l="0" t="0" r="r" b="b"/>
              <a:pathLst>
                <a:path w="794" h="807">
                  <a:moveTo>
                    <a:pt x="794" y="807"/>
                  </a:moveTo>
                  <a:cubicBezTo>
                    <a:pt x="745" y="739"/>
                    <a:pt x="695" y="676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3" name="Freeform 20"/>
            <p:cNvSpPr/>
            <p:nvPr/>
          </p:nvSpPr>
          <p:spPr bwMode="auto">
            <a:xfrm>
              <a:off x="8758238" y="4763"/>
              <a:ext cx="1887538" cy="1355725"/>
            </a:xfrm>
            <a:custGeom>
              <a:avLst/>
              <a:gdLst/>
              <a:ahLst/>
              <a:cxnLst/>
              <a:rect l="0" t="0" r="r" b="b"/>
              <a:pathLst>
                <a:path w="397" h="285">
                  <a:moveTo>
                    <a:pt x="397" y="285"/>
                  </a:moveTo>
                  <a:cubicBezTo>
                    <a:pt x="270" y="182"/>
                    <a:pt x="138" y="8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4" name="Freeform 21"/>
            <p:cNvSpPr/>
            <p:nvPr/>
          </p:nvSpPr>
          <p:spPr bwMode="auto">
            <a:xfrm>
              <a:off x="9223375" y="9525"/>
              <a:ext cx="1422400" cy="1108075"/>
            </a:xfrm>
            <a:custGeom>
              <a:avLst/>
              <a:gdLst/>
              <a:ahLst/>
              <a:cxnLst/>
              <a:rect l="0" t="0" r="r" b="b"/>
              <a:pathLst>
                <a:path w="299" h="233">
                  <a:moveTo>
                    <a:pt x="299" y="233"/>
                  </a:moveTo>
                  <a:cubicBezTo>
                    <a:pt x="197" y="145"/>
                    <a:pt x="97" y="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5" name="Freeform 22"/>
            <p:cNvSpPr/>
            <p:nvPr/>
          </p:nvSpPr>
          <p:spPr bwMode="auto">
            <a:xfrm>
              <a:off x="10009188" y="4763"/>
              <a:ext cx="636588" cy="361950"/>
            </a:xfrm>
            <a:custGeom>
              <a:avLst/>
              <a:gdLst/>
              <a:ahLst/>
              <a:cxnLst/>
              <a:rect l="0" t="0" r="r" b="b"/>
              <a:pathLst>
                <a:path w="134" h="76">
                  <a:moveTo>
                    <a:pt x="0" y="0"/>
                  </a:moveTo>
                  <a:cubicBezTo>
                    <a:pt x="45" y="25"/>
                    <a:pt x="89" y="50"/>
                    <a:pt x="134" y="7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644463" y="1698332"/>
            <a:ext cx="4357752" cy="3470420"/>
            <a:chOff x="644463" y="1698332"/>
            <a:chExt cx="4357752" cy="3470420"/>
          </a:xfrm>
        </p:grpSpPr>
        <p:sp>
          <p:nvSpPr>
            <p:cNvPr id="77" name="Rectangle 76"/>
            <p:cNvSpPr/>
            <p:nvPr/>
          </p:nvSpPr>
          <p:spPr>
            <a:xfrm>
              <a:off x="644463" y="1698332"/>
              <a:ext cx="4357752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644463" y="2274404"/>
              <a:ext cx="43577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7" name="Isosceles Triangle 9"/>
            <p:cNvSpPr/>
            <p:nvPr/>
          </p:nvSpPr>
          <p:spPr>
            <a:xfrm rot="10800000">
              <a:off x="2665346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54676" y="0"/>
            <a:ext cx="3489324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585" y="2336402"/>
            <a:ext cx="4197666" cy="1265539"/>
          </a:xfrm>
        </p:spPr>
        <p:txBody>
          <a:bodyPr bIns="0" anchor="b">
            <a:normAutofit/>
          </a:bodyPr>
          <a:lstStyle>
            <a:lvl1pPr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2314" y="3601941"/>
            <a:ext cx="4199254" cy="1214535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E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4358641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315463" y="320040"/>
            <a:ext cx="685800" cy="32004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96134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86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2" name="Group 31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42" name="Rectangle 41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Rectangle 43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786" y="2349926"/>
            <a:ext cx="3113815" cy="2472774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15686" y="794719"/>
            <a:ext cx="4095643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22253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 flipH="1">
            <a:off x="0" y="0"/>
            <a:ext cx="9421759" cy="6858001"/>
            <a:chOff x="1243013" y="0"/>
            <a:chExt cx="9402763" cy="6858001"/>
          </a:xfrm>
        </p:grpSpPr>
        <p:sp>
          <p:nvSpPr>
            <p:cNvPr id="52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85" name="Group 84"/>
          <p:cNvGrpSpPr/>
          <p:nvPr/>
        </p:nvGrpSpPr>
        <p:grpSpPr>
          <a:xfrm>
            <a:off x="5228134" y="1699589"/>
            <a:ext cx="3286552" cy="3470421"/>
            <a:chOff x="640080" y="1699589"/>
            <a:chExt cx="3286552" cy="3470421"/>
          </a:xfrm>
        </p:grpSpPr>
        <p:sp>
          <p:nvSpPr>
            <p:cNvPr id="86" name="Rectangle 85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Rectangle 87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13609" y="2349924"/>
            <a:ext cx="3112047" cy="2464951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3258" y="802808"/>
            <a:ext cx="4118291" cy="52548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55699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ln w="15875">
                  <a:solidFill>
                    <a:schemeClr val="bg1"/>
                  </a:solidFill>
                </a:ln>
                <a:solidFill>
                  <a:schemeClr val="accent1"/>
                </a:solidFill>
                <a:effectLst>
                  <a:outerShdw dist="38100" dir="2700000" algn="tl" rotWithShape="0">
                    <a:schemeClr val="accent1"/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90429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15804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lang="en-US" sz="6000" b="1" kern="1200" cap="all" baseline="0" dirty="0">
                <a:ln w="15875">
                  <a:solidFill>
                    <a:schemeClr val="bg1"/>
                  </a:solidFill>
                </a:ln>
                <a:solidFill>
                  <a:schemeClr val="accent1"/>
                </a:solidFill>
                <a:effectLst>
                  <a:outerShdw dist="38100" dir="2700000" algn="tl" rotWithShape="0">
                    <a:schemeClr val="accent1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60616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54209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6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60863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86303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7495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01849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96224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47033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8598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769541"/>
            <a:ext cx="7080026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3598339"/>
            <a:ext cx="7080026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6353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7474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761068"/>
            <a:ext cx="7192913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9879"/>
            <a:ext cx="7192913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98030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732449"/>
            <a:ext cx="3795373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732450"/>
            <a:ext cx="3798499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87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image" Target="../media/image4.jpg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66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8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13" Type="http://schemas.openxmlformats.org/officeDocument/2006/relationships/slideLayout" Target="../slideLayouts/slideLayout108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98.xml"/><Relationship Id="rId7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7.xml"/><Relationship Id="rId17" Type="http://schemas.openxmlformats.org/officeDocument/2006/relationships/slideLayout" Target="../slideLayouts/slideLayout112.xml"/><Relationship Id="rId2" Type="http://schemas.openxmlformats.org/officeDocument/2006/relationships/slideLayout" Target="../slideLayouts/slideLayout97.xml"/><Relationship Id="rId16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0.xml"/><Relationship Id="rId15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Relationship Id="rId14" Type="http://schemas.openxmlformats.org/officeDocument/2006/relationships/slideLayout" Target="../slideLayouts/slideLayout10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9400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40688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785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2132013" cy="68580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134" y="2667000"/>
            <a:ext cx="7704666" cy="335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8679" y="6116070"/>
            <a:ext cx="8574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6997" y="6116070"/>
            <a:ext cx="5314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3317" y="611607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955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113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5554" y="2349925"/>
            <a:ext cx="3112047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15687" y="794719"/>
            <a:ext cx="4079089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" y="320040"/>
            <a:ext cx="27432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080" y="6227064"/>
            <a:ext cx="7854696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8976" y="320040"/>
            <a:ext cx="6858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49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</p:sldLayoutIdLst>
  <p:txStyles>
    <p:titleStyle>
      <a:lvl1pPr algn="ctr" defTabSz="685800" rtl="0" eaLnBrk="1" latinLnBrk="0" hangingPunct="1">
        <a:lnSpc>
          <a:spcPct val="85000"/>
        </a:lnSpc>
        <a:spcBef>
          <a:spcPct val="0"/>
        </a:spcBef>
        <a:buNone/>
        <a:defRPr sz="3200" b="0" i="0" kern="1200" cap="none" spc="-113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977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92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1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732450"/>
            <a:ext cx="776532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708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  <p:sldLayoutId id="2147483948" r:id="rId12"/>
    <p:sldLayoutId id="2147483949" r:id="rId13"/>
    <p:sldLayoutId id="2147483950" r:id="rId14"/>
    <p:sldLayoutId id="2147483951" r:id="rId15"/>
    <p:sldLayoutId id="2147483952" r:id="rId16"/>
    <p:sldLayoutId id="214748395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2406" y="1080444"/>
            <a:ext cx="6743700" cy="816769"/>
          </a:xfrm>
        </p:spPr>
        <p:txBody>
          <a:bodyPr>
            <a:noAutofit/>
          </a:bodyPr>
          <a:lstStyle/>
          <a:p>
            <a:r>
              <a:rPr lang="en-US" sz="225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Swami Keshvanand Institute of Technology,</a:t>
            </a:r>
            <a:br>
              <a:rPr lang="en-US" sz="225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</a:br>
            <a:r>
              <a:rPr lang="en-US" sz="225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Management &amp; Gramothan, Jaipur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32353" y="2935052"/>
            <a:ext cx="5314950" cy="1189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1650" dirty="0">
                <a:solidFill>
                  <a:srgbClr val="000000"/>
                </a:solidFill>
                <a:latin typeface="Bookman Old Style" panose="02050604050505020204" pitchFamily="18" charset="0"/>
              </a:rPr>
              <a:t>Industrial Training </a:t>
            </a:r>
            <a:r>
              <a:rPr lang="en-US" sz="165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Presentation</a:t>
            </a:r>
          </a:p>
          <a:p>
            <a:pPr algn="ctr">
              <a:lnSpc>
                <a:spcPct val="150000"/>
              </a:lnSpc>
            </a:pPr>
            <a:r>
              <a:rPr lang="en-US" sz="165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On</a:t>
            </a:r>
          </a:p>
          <a:p>
            <a:pPr algn="ctr">
              <a:lnSpc>
                <a:spcPct val="150000"/>
              </a:lnSpc>
            </a:pPr>
            <a:r>
              <a:rPr lang="en-US" sz="165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Event Management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684054"/>
            <a:ext cx="3429000" cy="843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50"/>
              </a:spcAft>
            </a:pPr>
            <a:r>
              <a:rPr lang="en-US" sz="135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Submitted to:</a:t>
            </a:r>
            <a:endParaRPr lang="en-IN" sz="1350" dirty="0">
              <a:latin typeface="Bookman Old Style" panose="0205060405050502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450"/>
              </a:spcAft>
            </a:pPr>
            <a:r>
              <a:rPr lang="en-IN" sz="1350" dirty="0" err="1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IN" sz="135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35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Megha Gupta</a:t>
            </a:r>
            <a:endParaRPr lang="en-IN" sz="1350" dirty="0">
              <a:latin typeface="Bookman Old Style" panose="0205060405050502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450"/>
              </a:spcAft>
            </a:pPr>
            <a:r>
              <a:rPr lang="en-US" sz="1350" dirty="0">
                <a:latin typeface="Bookman Old Style" panose="02050604050505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Assistant Professor, IT Department</a:t>
            </a:r>
            <a:endParaRPr lang="en-IN" sz="1350" dirty="0">
              <a:latin typeface="Bookman Old Style" panose="0205060405050502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33872" y="4696121"/>
            <a:ext cx="315468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Presented By: Chetan Singh &amp;                                                       </a:t>
            </a:r>
            <a:r>
              <a:rPr lang="en-US" sz="1350" dirty="0">
                <a:solidFill>
                  <a:schemeClr val="bg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…………………</a:t>
            </a:r>
            <a:r>
              <a:rPr lang="en-US" sz="135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Aman Sharma</a:t>
            </a:r>
          </a:p>
          <a:p>
            <a:r>
              <a:rPr lang="en-US" sz="135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Reg. No.: B230394 </a:t>
            </a:r>
            <a:r>
              <a:rPr lang="en-US" sz="1350">
                <a:latin typeface="Bookman Old Style" panose="02050604050505020204" pitchFamily="18" charset="0"/>
                <a:cs typeface="Times New Roman" panose="02020603050405020304" pitchFamily="18" charset="0"/>
              </a:rPr>
              <a:t>&amp; B230847</a:t>
            </a:r>
            <a:endParaRPr lang="en-US" sz="135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r>
              <a:rPr lang="en-US" sz="135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Semester : 3</a:t>
            </a:r>
            <a:r>
              <a:rPr lang="en-US" sz="1350" baseline="300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rd</a:t>
            </a:r>
            <a:endParaRPr lang="en-US" sz="135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endParaRPr lang="en-US" sz="135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62519" y="5524792"/>
            <a:ext cx="165462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35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Session: 2024-25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4F490D-96BE-74B3-69C3-0223A4FC9FCC}"/>
              </a:ext>
            </a:extLst>
          </p:cNvPr>
          <p:cNvSpPr txBox="1"/>
          <p:nvPr/>
        </p:nvSpPr>
        <p:spPr>
          <a:xfrm>
            <a:off x="1138166" y="2496612"/>
            <a:ext cx="710746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Department of Computer Science and Engineering</a:t>
            </a:r>
            <a:endParaRPr lang="en-IN" sz="1500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99EA93-8753-AEAF-C3BD-6663BDDF7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19" y="1103053"/>
            <a:ext cx="953295" cy="10093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B5DE18-977A-A493-959D-F922EAF4C0D3}"/>
              </a:ext>
            </a:extLst>
          </p:cNvPr>
          <p:cNvCxnSpPr>
            <a:cxnSpLocks/>
          </p:cNvCxnSpPr>
          <p:nvPr/>
        </p:nvCxnSpPr>
        <p:spPr>
          <a:xfrm>
            <a:off x="342900" y="2286000"/>
            <a:ext cx="829818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904" y="1069848"/>
            <a:ext cx="3721608" cy="4890520"/>
          </a:xfrm>
        </p:spPr>
        <p:txBody>
          <a:bodyPr>
            <a:normAutofit/>
          </a:bodyPr>
          <a:lstStyle/>
          <a:p>
            <a:r>
              <a:rPr sz="3600" dirty="0"/>
              <a:t>Event Management Website </a:t>
            </a:r>
            <a:br>
              <a:rPr lang="en-US" sz="3600" dirty="0"/>
            </a:br>
            <a:r>
              <a:rPr sz="3600" dirty="0"/>
              <a:t>E-manage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000" dirty="0"/>
              <a:t>A platform designed to offer comprehensive event management services, providing users with tools to organize and manage events seamlessly, from weddings to concerts.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Purpose/Objective of the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228088"/>
            <a:ext cx="7704667" cy="3332816"/>
          </a:xfrm>
        </p:spPr>
        <p:txBody>
          <a:bodyPr/>
          <a:lstStyle/>
          <a:p>
            <a:r>
              <a:rPr dirty="0"/>
              <a:t>Objective: To create a user-friendly, responsive website that allows users to organize events by offering services like venue selection, food arrangements, entertainment, and more.</a:t>
            </a:r>
          </a:p>
          <a:p>
            <a:r>
              <a:rPr dirty="0"/>
              <a:t>Target Audience: Event planners, individuals, and businesses.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328" y="1093557"/>
            <a:ext cx="8211312" cy="1293028"/>
          </a:xfrm>
        </p:spPr>
        <p:txBody>
          <a:bodyPr/>
          <a:lstStyle/>
          <a:p>
            <a:pPr algn="ctr"/>
            <a:r>
              <a:rPr lang="en-IN" dirty="0"/>
              <a:t>Technology/Platform Overview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0" y="2766060"/>
            <a:ext cx="7955280" cy="4069080"/>
          </a:xfrm>
        </p:spPr>
        <p:txBody>
          <a:bodyPr>
            <a:normAutofit/>
          </a:bodyPr>
          <a:lstStyle/>
          <a:p>
            <a:r>
              <a:rPr sz="2400" dirty="0"/>
              <a:t>Frontend Technologies:</a:t>
            </a:r>
          </a:p>
          <a:p>
            <a:r>
              <a:rPr sz="2400" dirty="0"/>
              <a:t>- HTML, CSS for layout and styling.</a:t>
            </a:r>
          </a:p>
          <a:p>
            <a:r>
              <a:rPr sz="2400" dirty="0"/>
              <a:t>- JavaScript for interactive features.</a:t>
            </a:r>
          </a:p>
          <a:p>
            <a:r>
              <a:rPr sz="2400" dirty="0"/>
              <a:t>- Swiper.js library for responsive image sliders.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sz="3600" dirty="0"/>
              <a:t>Implementation/Methodology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400" dirty="0"/>
              <a:t>Header Section: Sticky navigation bar with links to various sections.</a:t>
            </a:r>
          </a:p>
          <a:p>
            <a:r>
              <a:rPr sz="2400" dirty="0"/>
              <a:t>Responsive Design: Ensures smooth user experience across all device types.</a:t>
            </a:r>
          </a:p>
          <a:p>
            <a:r>
              <a:rPr sz="2400" dirty="0"/>
              <a:t>Interactive Features: JavaScript-powered popup for form submission and Swiper for image sliders.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 </a:t>
            </a:r>
            <a:br>
              <a:rPr lang="en-US" dirty="0"/>
            </a:b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EDE45C7-D988-60B0-4DFE-3389FC9D8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75513" cy="3282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887503-498D-7BB2-CD01-D49750F30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513" y="0"/>
            <a:ext cx="5868487" cy="27525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8B3A9B7-5A12-D6F6-4DBE-678D3A096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29229"/>
            <a:ext cx="6209756" cy="36287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D046CF-06BE-B360-0892-0BB913458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9756" y="2752513"/>
            <a:ext cx="2935224" cy="426110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4AA12BE-058A-13CE-2648-A9E0D73BF863}"/>
              </a:ext>
            </a:extLst>
          </p:cNvPr>
          <p:cNvSpPr txBox="1"/>
          <p:nvPr/>
        </p:nvSpPr>
        <p:spPr>
          <a:xfrm>
            <a:off x="3275513" y="2752513"/>
            <a:ext cx="2933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lgerian" panose="04020705040A02060702" pitchFamily="82" charset="0"/>
              </a:rPr>
              <a:t>SCREENSHOTS</a:t>
            </a:r>
            <a:endParaRPr lang="en-IN" sz="2800" dirty="0">
              <a:latin typeface="Algerian" panose="04020705040A02060702" pitchFamily="8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4000" b="0" dirty="0">
                <a:latin typeface="Algerian" panose="04020705040A02060702" pitchFamily="82" charset="0"/>
              </a:rPr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sz="3200" dirty="0">
                <a:latin typeface="Agency FB" panose="020B0503020202020204" pitchFamily="34" charset="0"/>
              </a:rPr>
              <a:t>Enhanced Functionality: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sz="3200" dirty="0">
                <a:latin typeface="Agency FB" panose="020B0503020202020204" pitchFamily="34" charset="0"/>
              </a:rPr>
              <a:t> - Integrating backend for user accounts and booking services.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sz="3200" dirty="0">
                <a:latin typeface="Agency FB" panose="020B0503020202020204" pitchFamily="34" charset="0"/>
              </a:rPr>
              <a:t>- Adding more payment gateway options.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sz="3200" dirty="0">
                <a:latin typeface="Agency FB" panose="020B0503020202020204" pitchFamily="34" charset="0"/>
              </a:rPr>
              <a:t>- Expanding service categories for different types of events.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4000" b="0" dirty="0">
                <a:latin typeface="Algerian" panose="04020705040A02060702" pitchFamily="82" charset="0"/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3200" dirty="0">
                <a:latin typeface="Agency FB" panose="020B0503020202020204" pitchFamily="34" charset="0"/>
              </a:rPr>
              <a:t>Summary: This website lays the foundation for a comprehensive event management system.</a:t>
            </a:r>
          </a:p>
          <a:p>
            <a:r>
              <a:rPr sz="3200" dirty="0">
                <a:latin typeface="Agency FB" panose="020B0503020202020204" pitchFamily="34" charset="0"/>
              </a:rPr>
              <a:t>Future Potential: The project has potential for growth in user engagement and service scalability.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3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4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EBEBEB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5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6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7.xml><?xml version="1.0" encoding="utf-8"?>
<a:theme xmlns:a="http://schemas.openxmlformats.org/drawingml/2006/main" name="Basis">
  <a:themeElements>
    <a:clrScheme name="Basis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DF5327"/>
      </a:accent1>
      <a:accent2>
        <a:srgbClr val="A6B7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383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446C221D-F63F-4DD8-B509-CFE168687BF2}"/>
    </a:ext>
  </a:extLst>
</a:theme>
</file>

<file path=ppt/theme/theme8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45</TotalTime>
  <Words>278</Words>
  <Application>Microsoft Office PowerPoint</Application>
  <PresentationFormat>On-screen Show (4:3)</PresentationFormat>
  <Paragraphs>38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8</vt:i4>
      </vt:variant>
    </vt:vector>
  </HeadingPairs>
  <TitlesOfParts>
    <vt:vector size="30" baseType="lpstr">
      <vt:lpstr>Agency FB</vt:lpstr>
      <vt:lpstr>Algerian</vt:lpstr>
      <vt:lpstr>Arial</vt:lpstr>
      <vt:lpstr>Bookman Old Style</vt:lpstr>
      <vt:lpstr>Calibri</vt:lpstr>
      <vt:lpstr>Calibri Light</vt:lpstr>
      <vt:lpstr>Calisto MT</vt:lpstr>
      <vt:lpstr>Century Gothic</vt:lpstr>
      <vt:lpstr>Corbel</vt:lpstr>
      <vt:lpstr>Courier New</vt:lpstr>
      <vt:lpstr>Gill Sans MT</vt:lpstr>
      <vt:lpstr>Rockwell</vt:lpstr>
      <vt:lpstr>Wingdings</vt:lpstr>
      <vt:lpstr>Wingdings 2</vt:lpstr>
      <vt:lpstr>Celestial</vt:lpstr>
      <vt:lpstr>Dividend</vt:lpstr>
      <vt:lpstr>Gallery</vt:lpstr>
      <vt:lpstr>Parallax</vt:lpstr>
      <vt:lpstr>Vapor Trail</vt:lpstr>
      <vt:lpstr>Atlas</vt:lpstr>
      <vt:lpstr>Basis</vt:lpstr>
      <vt:lpstr>Slate</vt:lpstr>
      <vt:lpstr>Swami Keshvanand Institute of Technology, Management &amp; Gramothan, Jaipur</vt:lpstr>
      <vt:lpstr>Event Management Website  E-manage</vt:lpstr>
      <vt:lpstr>Purpose/Objective of the Project</vt:lpstr>
      <vt:lpstr>Technology/Platform Overview</vt:lpstr>
      <vt:lpstr>Implementation/Methodology</vt:lpstr>
      <vt:lpstr>    </vt:lpstr>
      <vt:lpstr>Future Work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Chetan Singh</dc:creator>
  <cp:keywords/>
  <dc:description>generated using python-pptx</dc:description>
  <cp:lastModifiedBy>Chetan Singh</cp:lastModifiedBy>
  <cp:revision>5</cp:revision>
  <dcterms:created xsi:type="dcterms:W3CDTF">2013-01-27T09:14:16Z</dcterms:created>
  <dcterms:modified xsi:type="dcterms:W3CDTF">2024-10-02T04:20:34Z</dcterms:modified>
  <cp:category/>
</cp:coreProperties>
</file>